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45" r:id="rId2"/>
    <p:sldId id="690" r:id="rId3"/>
    <p:sldId id="671" r:id="rId4"/>
    <p:sldId id="672" r:id="rId5"/>
    <p:sldId id="673" r:id="rId6"/>
    <p:sldId id="674" r:id="rId7"/>
    <p:sldId id="675" r:id="rId8"/>
    <p:sldId id="676" r:id="rId9"/>
    <p:sldId id="677" r:id="rId10"/>
    <p:sldId id="678" r:id="rId11"/>
    <p:sldId id="679" r:id="rId12"/>
    <p:sldId id="680" r:id="rId13"/>
    <p:sldId id="681" r:id="rId14"/>
    <p:sldId id="682" r:id="rId15"/>
    <p:sldId id="683" r:id="rId16"/>
    <p:sldId id="684" r:id="rId17"/>
    <p:sldId id="685" r:id="rId18"/>
    <p:sldId id="686" r:id="rId19"/>
    <p:sldId id="687" r:id="rId20"/>
    <p:sldId id="691" r:id="rId21"/>
    <p:sldId id="688" r:id="rId22"/>
    <p:sldId id="692" r:id="rId23"/>
    <p:sldId id="693" r:id="rId24"/>
    <p:sldId id="694" r:id="rId25"/>
    <p:sldId id="695" r:id="rId26"/>
    <p:sldId id="696" r:id="rId27"/>
    <p:sldId id="697" r:id="rId28"/>
    <p:sldId id="698" r:id="rId29"/>
    <p:sldId id="699" r:id="rId30"/>
    <p:sldId id="700" r:id="rId31"/>
    <p:sldId id="701" r:id="rId32"/>
    <p:sldId id="702" r:id="rId33"/>
    <p:sldId id="703" r:id="rId34"/>
    <p:sldId id="704" r:id="rId35"/>
    <p:sldId id="705" r:id="rId36"/>
    <p:sldId id="706" r:id="rId37"/>
    <p:sldId id="707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7" autoAdjust="0"/>
    <p:restoredTop sz="84196" autoAdjust="0"/>
  </p:normalViewPr>
  <p:slideViewPr>
    <p:cSldViewPr>
      <p:cViewPr varScale="1">
        <p:scale>
          <a:sx n="96" d="100"/>
          <a:sy n="96" d="100"/>
        </p:scale>
        <p:origin x="-14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38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Embeddings</a:t>
            </a:r>
            <a:r>
              <a:rPr lang="ko-KR" altLang="en-US" baseline="0" dirty="0" smtClean="0"/>
              <a:t>는 메트릭스 </a:t>
            </a:r>
            <a:r>
              <a:rPr lang="en-US" altLang="ko-KR" baseline="0" dirty="0" err="1" smtClean="0"/>
              <a:t>embedding_lookup</a:t>
            </a:r>
            <a:r>
              <a:rPr lang="ko-KR" altLang="en-US" baseline="0" dirty="0" smtClean="0"/>
              <a:t>은 해당 인덱스에 대한 행렬의 </a:t>
            </a:r>
            <a:r>
              <a:rPr lang="en-US" altLang="ko-KR" baseline="0" dirty="0" smtClean="0"/>
              <a:t>row</a:t>
            </a:r>
            <a:r>
              <a:rPr lang="ko-KR" altLang="en-US" baseline="0" smtClean="0"/>
              <a:t>를 가져오는거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65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4월 15일 Saturday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162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Word Embedding</a:t>
            </a:r>
          </a:p>
          <a:p>
            <a:pPr algn="ctr"/>
            <a:r>
              <a:rPr lang="en-US" altLang="ko-KR" sz="6000" dirty="0" smtClean="0"/>
              <a:t>: </a:t>
            </a:r>
            <a:r>
              <a:rPr lang="en-US" altLang="ko-KR" sz="6000" dirty="0" smtClean="0">
                <a:solidFill>
                  <a:srgbClr val="C00000"/>
                </a:solidFill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1807369"/>
            <a:ext cx="8293100" cy="3886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‘</a:t>
            </a:r>
            <a:r>
              <a:rPr kumimoji="1" lang="en-US" altLang="ko-KR" dirty="0" err="1" smtClean="0"/>
              <a:t>rdic</a:t>
            </a:r>
            <a:r>
              <a:rPr kumimoji="1" lang="en-US" altLang="ko-KR" dirty="0" smtClean="0"/>
              <a:t>’ and ‘</a:t>
            </a:r>
            <a:r>
              <a:rPr kumimoji="1" lang="en-US" altLang="ko-KR" dirty="0" err="1" smtClean="0"/>
              <a:t>dic</a:t>
            </a:r>
            <a:r>
              <a:rPr kumimoji="1" lang="en-US" altLang="ko-KR" dirty="0" smtClean="0"/>
              <a:t>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0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3121819"/>
            <a:ext cx="8318500" cy="125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Dictionary usage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05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756010"/>
            <a:ext cx="8242300" cy="1854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‘data’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054152"/>
            <a:ext cx="8267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8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2626519"/>
            <a:ext cx="8331200" cy="2247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training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97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3261519"/>
            <a:ext cx="8293100" cy="977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’</a:t>
            </a:r>
            <a:r>
              <a:rPr kumimoji="1" lang="en-US" altLang="ko-KR" dirty="0" err="1" smtClean="0"/>
              <a:t>cbow_pairs</a:t>
            </a:r>
            <a:r>
              <a:rPr kumimoji="1" lang="en-US" altLang="ko-KR" dirty="0" smtClean="0"/>
              <a:t>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67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2372519"/>
            <a:ext cx="8293100" cy="27559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Let’s make skip-gram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80419"/>
            <a:ext cx="8280400" cy="3340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generating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79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522" y="1119188"/>
            <a:ext cx="7572955" cy="5262562"/>
          </a:xfrm>
          <a:prstGeom prst="rect">
            <a:avLst/>
          </a:prstGeom>
          <a:ln>
            <a:noFill/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87624" y="2636912"/>
            <a:ext cx="6120680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2689" y="3068960"/>
            <a:ext cx="1044116" cy="2104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90075" y="3068960"/>
            <a:ext cx="645621" cy="21046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48064" y="4797152"/>
            <a:ext cx="645621" cy="28247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64813" y="3609231"/>
            <a:ext cx="1186907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4813" y="4031505"/>
            <a:ext cx="1042892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99792" y="4797152"/>
            <a:ext cx="1186907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95935" y="4797152"/>
            <a:ext cx="1042892" cy="2824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37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1146969"/>
            <a:ext cx="8305800" cy="5207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Run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006" y="1119188"/>
            <a:ext cx="7585988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Plot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1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smtClean="0"/>
              <a:t>word2vec_simple</a:t>
            </a:r>
            <a:endParaRPr lang="en-US" altLang="ko-KR" sz="6000" dirty="0" smtClean="0"/>
          </a:p>
        </p:txBody>
      </p:sp>
    </p:spTree>
    <p:extLst>
      <p:ext uri="{BB962C8B-B14F-4D97-AF65-F5344CB8AC3E}">
        <p14:creationId xmlns:p14="http://schemas.microsoft.com/office/powerpoint/2010/main" val="33473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070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word2vec_basic</a:t>
            </a:r>
          </a:p>
        </p:txBody>
      </p:sp>
    </p:spTree>
    <p:extLst>
      <p:ext uri="{BB962C8B-B14F-4D97-AF65-F5344CB8AC3E}">
        <p14:creationId xmlns:p14="http://schemas.microsoft.com/office/powerpoint/2010/main" val="45635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2061369"/>
            <a:ext cx="8267700" cy="337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Load packs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1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50" y="2239169"/>
            <a:ext cx="8293100" cy="30226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Get corpus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594769"/>
            <a:ext cx="8280400" cy="2311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Check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50" y="1988840"/>
            <a:ext cx="8242300" cy="3454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Unzip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25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2016919"/>
            <a:ext cx="8204200" cy="3467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Count the words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9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2264569"/>
            <a:ext cx="8242300" cy="2971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55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750" y="2162969"/>
            <a:ext cx="8318500" cy="3175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data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7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2736"/>
            <a:ext cx="8229600" cy="1143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What do we have?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060848"/>
            <a:ext cx="8267700" cy="850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875845"/>
            <a:ext cx="8305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6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972469"/>
            <a:ext cx="8115300" cy="3556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Skip gram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6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2575719"/>
            <a:ext cx="8178800" cy="23495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Import packages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42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110" y="1119188"/>
            <a:ext cx="787577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generating function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83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52736"/>
            <a:ext cx="8229600" cy="2108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212976"/>
            <a:ext cx="8204200" cy="965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1" y="4230509"/>
            <a:ext cx="825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8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16919"/>
            <a:ext cx="8280400" cy="3467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Batch example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68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1412776"/>
            <a:ext cx="8305800" cy="1689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Build a skip-gram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65748"/>
            <a:ext cx="8229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74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959" y="1119188"/>
            <a:ext cx="790608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11659" y="3534445"/>
            <a:ext cx="5868653" cy="4320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16016" y="4105073"/>
            <a:ext cx="1080120" cy="2600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6500" y="4105073"/>
            <a:ext cx="597228" cy="2600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3608" y="4941378"/>
            <a:ext cx="6696744" cy="64786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43608" y="5589240"/>
            <a:ext cx="6696744" cy="21817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2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0" y="1312069"/>
            <a:ext cx="8242300" cy="48768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Define functions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2852936"/>
            <a:ext cx="6611943" cy="48365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0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599" y="1119188"/>
            <a:ext cx="6260801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2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09" y="1090005"/>
            <a:ext cx="782662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50221" y="1439421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5344" y="5045141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373" y="5382367"/>
            <a:ext cx="6696744" cy="155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0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0" y="3121819"/>
            <a:ext cx="8216900" cy="1257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Configuration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3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0" y="1775619"/>
            <a:ext cx="8255000" cy="39497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Sentences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82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" y="2315369"/>
            <a:ext cx="8267700" cy="28702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‘words’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22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550" y="2080419"/>
            <a:ext cx="8216900" cy="33401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‘count’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87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3058319"/>
            <a:ext cx="8331200" cy="13843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’words’ and ‘count’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89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848769"/>
            <a:ext cx="8280400" cy="18034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Make dictionary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5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34860</TotalTime>
  <Words>145</Words>
  <Application>Microsoft Macintosh PowerPoint</Application>
  <PresentationFormat>On-screen Show (4:3)</PresentationFormat>
  <Paragraphs>75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테마</vt:lpstr>
      <vt:lpstr>PowerPoint Presentation</vt:lpstr>
      <vt:lpstr>PowerPoint Presentation</vt:lpstr>
      <vt:lpstr>Import packages</vt:lpstr>
      <vt:lpstr>Configuration</vt:lpstr>
      <vt:lpstr>Sentences</vt:lpstr>
      <vt:lpstr>make ‘words’</vt:lpstr>
      <vt:lpstr>make ‘count’</vt:lpstr>
      <vt:lpstr>’words’ and ‘count’</vt:lpstr>
      <vt:lpstr>Make dictionary</vt:lpstr>
      <vt:lpstr>‘rdic’ and ‘dic’</vt:lpstr>
      <vt:lpstr>Dictionary usage</vt:lpstr>
      <vt:lpstr>Make ‘data’</vt:lpstr>
      <vt:lpstr>Make training data</vt:lpstr>
      <vt:lpstr>’cbow_pairs’</vt:lpstr>
      <vt:lpstr>Let’s make skip-gram</vt:lpstr>
      <vt:lpstr>batch generating function</vt:lpstr>
      <vt:lpstr>Network</vt:lpstr>
      <vt:lpstr>Run</vt:lpstr>
      <vt:lpstr>Plot results</vt:lpstr>
      <vt:lpstr>PowerPoint Presentation</vt:lpstr>
      <vt:lpstr>Load packs</vt:lpstr>
      <vt:lpstr>Get corpus</vt:lpstr>
      <vt:lpstr>Check</vt:lpstr>
      <vt:lpstr>Unzip</vt:lpstr>
      <vt:lpstr>Count the words</vt:lpstr>
      <vt:lpstr>Make dictionary</vt:lpstr>
      <vt:lpstr>Make data</vt:lpstr>
      <vt:lpstr>What do we have?</vt:lpstr>
      <vt:lpstr>Skip gram</vt:lpstr>
      <vt:lpstr>Batch generating function</vt:lpstr>
      <vt:lpstr>Batch example</vt:lpstr>
      <vt:lpstr>Batch example</vt:lpstr>
      <vt:lpstr>Build a skip-gram model</vt:lpstr>
      <vt:lpstr>Define network</vt:lpstr>
      <vt:lpstr>Define functions</vt:lpstr>
      <vt:lpstr>Train</vt:lpstr>
      <vt:lpstr>Results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1129</cp:revision>
  <dcterms:created xsi:type="dcterms:W3CDTF">2010-03-17T18:05:41Z</dcterms:created>
  <dcterms:modified xsi:type="dcterms:W3CDTF">2017-04-16T13:47:10Z</dcterms:modified>
</cp:coreProperties>
</file>